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3"/>
  </p:handoutMasterIdLst>
  <p:sldIdLst>
    <p:sldId id="297" r:id="rId2"/>
    <p:sldId id="273" r:id="rId3"/>
    <p:sldId id="278" r:id="rId4"/>
    <p:sldId id="301" r:id="rId5"/>
    <p:sldId id="302" r:id="rId6"/>
    <p:sldId id="307" r:id="rId7"/>
    <p:sldId id="308" r:id="rId8"/>
    <p:sldId id="299" r:id="rId9"/>
    <p:sldId id="300" r:id="rId10"/>
    <p:sldId id="309" r:id="rId11"/>
    <p:sldId id="310" r:id="rId12"/>
    <p:sldId id="303" r:id="rId13"/>
    <p:sldId id="304" r:id="rId14"/>
    <p:sldId id="311" r:id="rId15"/>
    <p:sldId id="312" r:id="rId16"/>
    <p:sldId id="313" r:id="rId17"/>
    <p:sldId id="314" r:id="rId18"/>
    <p:sldId id="305" r:id="rId19"/>
    <p:sldId id="306" r:id="rId20"/>
    <p:sldId id="315" r:id="rId21"/>
    <p:sldId id="31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73D23DB-FF90-3388-1146-0E720DA274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5DC23F-7C49-AA9E-1428-158E0D077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3A2A5-475F-B078-3528-5590A86D9D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4F7A116-CA4F-53A6-E6B1-92AB3CBE9EF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11B33BF-2696-5FC1-5D78-24E6D4C4F637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423B634D-1925-680D-F487-846AE15F0020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J’apprends à lire les nombres écrits en lettres.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2D7634C8-1F8D-A16C-75CF-BF18CE1EB9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3027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77010B-4E7E-DD7B-9C54-C62856E37E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CA5594-1870-9626-6692-D0A09D38D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en chiffres le nombre représenté.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18C71B-0F41-E4A8-90D8-7460F42E18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5/10</a:t>
            </a:r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0FA68434-7B19-9E36-C566-6D3118C331C9}"/>
              </a:ext>
            </a:extLst>
          </p:cNvPr>
          <p:cNvSpPr/>
          <p:nvPr/>
        </p:nvSpPr>
        <p:spPr>
          <a:xfrm>
            <a:off x="2603129" y="2748939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Cube 15">
            <a:extLst>
              <a:ext uri="{FF2B5EF4-FFF2-40B4-BE49-F238E27FC236}">
                <a16:creationId xmlns:a16="http://schemas.microsoft.com/office/drawing/2014/main" id="{3B29EF11-0592-64CD-1E60-46093D73C1D8}"/>
              </a:ext>
            </a:extLst>
          </p:cNvPr>
          <p:cNvSpPr/>
          <p:nvPr/>
        </p:nvSpPr>
        <p:spPr>
          <a:xfrm>
            <a:off x="3806015" y="2748939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Cube 16">
            <a:extLst>
              <a:ext uri="{FF2B5EF4-FFF2-40B4-BE49-F238E27FC236}">
                <a16:creationId xmlns:a16="http://schemas.microsoft.com/office/drawing/2014/main" id="{E9DDCDF0-C61A-D4B3-950C-D34E82B24858}"/>
              </a:ext>
            </a:extLst>
          </p:cNvPr>
          <p:cNvSpPr/>
          <p:nvPr/>
        </p:nvSpPr>
        <p:spPr>
          <a:xfrm>
            <a:off x="5008901" y="274893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Cube 17">
            <a:extLst>
              <a:ext uri="{FF2B5EF4-FFF2-40B4-BE49-F238E27FC236}">
                <a16:creationId xmlns:a16="http://schemas.microsoft.com/office/drawing/2014/main" id="{8D65F56C-25A9-72D5-38A1-7E43DB266E57}"/>
              </a:ext>
            </a:extLst>
          </p:cNvPr>
          <p:cNvSpPr/>
          <p:nvPr/>
        </p:nvSpPr>
        <p:spPr>
          <a:xfrm>
            <a:off x="2603129" y="1420882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Cube 18">
            <a:extLst>
              <a:ext uri="{FF2B5EF4-FFF2-40B4-BE49-F238E27FC236}">
                <a16:creationId xmlns:a16="http://schemas.microsoft.com/office/drawing/2014/main" id="{701090A6-544F-F21E-BBBC-6717010FC245}"/>
              </a:ext>
            </a:extLst>
          </p:cNvPr>
          <p:cNvSpPr/>
          <p:nvPr/>
        </p:nvSpPr>
        <p:spPr>
          <a:xfrm>
            <a:off x="3806015" y="1420882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0C1277C5-54D7-0357-85E8-2DBBB35F7E63}"/>
              </a:ext>
            </a:extLst>
          </p:cNvPr>
          <p:cNvSpPr/>
          <p:nvPr/>
        </p:nvSpPr>
        <p:spPr>
          <a:xfrm>
            <a:off x="5008901" y="1420881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5048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16E6C0-52FE-937A-FBFA-4C04BE6F55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853687-F89C-2C66-E56D-96EF333ED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C9F7F08-453B-C8B8-D137-A1CA45BCAD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5/10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5E74FB5B-0903-E2AC-4BC2-8535A4524B65}"/>
              </a:ext>
            </a:extLst>
          </p:cNvPr>
          <p:cNvGrpSpPr/>
          <p:nvPr/>
        </p:nvGrpSpPr>
        <p:grpSpPr>
          <a:xfrm>
            <a:off x="3417262" y="5066556"/>
            <a:ext cx="1973375" cy="946498"/>
            <a:chOff x="4529348" y="5039317"/>
            <a:chExt cx="1973375" cy="9464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76A762F-9A11-8E22-0DFB-D54F0C0DFB38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8BFB365-A953-B485-81A6-9887499809D3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196D4D3-F71D-C2BC-6D0F-F4DCF59BF077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4E1A77B-6E96-090F-DD2C-6366782179E1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9C12E1E-B34F-C395-2FB0-80D3DD573F9C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CBB7499-B119-6FE8-89D4-C65D9923CDA1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6D1F1FC-36D2-2746-281D-69E1A45863E0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EB606AD-159C-4BA3-C098-9ACD3B1916C5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6</a:t>
              </a:r>
            </a:p>
          </p:txBody>
        </p:sp>
      </p:grpSp>
      <p:sp>
        <p:nvSpPr>
          <p:cNvPr id="4" name="Cube 3">
            <a:extLst>
              <a:ext uri="{FF2B5EF4-FFF2-40B4-BE49-F238E27FC236}">
                <a16:creationId xmlns:a16="http://schemas.microsoft.com/office/drawing/2014/main" id="{856F6D42-C79F-C622-156E-EB0C43378C81}"/>
              </a:ext>
            </a:extLst>
          </p:cNvPr>
          <p:cNvSpPr/>
          <p:nvPr/>
        </p:nvSpPr>
        <p:spPr>
          <a:xfrm>
            <a:off x="2603129" y="2748939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80897EAC-EDD0-071B-12C5-F0BF7DFCC02F}"/>
              </a:ext>
            </a:extLst>
          </p:cNvPr>
          <p:cNvSpPr/>
          <p:nvPr/>
        </p:nvSpPr>
        <p:spPr>
          <a:xfrm>
            <a:off x="3806015" y="2748939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Cube 5">
            <a:extLst>
              <a:ext uri="{FF2B5EF4-FFF2-40B4-BE49-F238E27FC236}">
                <a16:creationId xmlns:a16="http://schemas.microsoft.com/office/drawing/2014/main" id="{0292A593-19F2-52D2-5B66-5E823062075E}"/>
              </a:ext>
            </a:extLst>
          </p:cNvPr>
          <p:cNvSpPr/>
          <p:nvPr/>
        </p:nvSpPr>
        <p:spPr>
          <a:xfrm>
            <a:off x="5008901" y="274893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4554BDCA-B535-71A0-1120-46FF41DDBEDD}"/>
              </a:ext>
            </a:extLst>
          </p:cNvPr>
          <p:cNvSpPr/>
          <p:nvPr/>
        </p:nvSpPr>
        <p:spPr>
          <a:xfrm>
            <a:off x="2603129" y="1420882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Cube 7">
            <a:extLst>
              <a:ext uri="{FF2B5EF4-FFF2-40B4-BE49-F238E27FC236}">
                <a16:creationId xmlns:a16="http://schemas.microsoft.com/office/drawing/2014/main" id="{1C741419-7D8D-8A0C-19B5-EE44A7337F5F}"/>
              </a:ext>
            </a:extLst>
          </p:cNvPr>
          <p:cNvSpPr/>
          <p:nvPr/>
        </p:nvSpPr>
        <p:spPr>
          <a:xfrm>
            <a:off x="3806015" y="1420882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Cube 8">
            <a:extLst>
              <a:ext uri="{FF2B5EF4-FFF2-40B4-BE49-F238E27FC236}">
                <a16:creationId xmlns:a16="http://schemas.microsoft.com/office/drawing/2014/main" id="{30A070F5-9E92-BC2F-21AE-667BEF1684F5}"/>
              </a:ext>
            </a:extLst>
          </p:cNvPr>
          <p:cNvSpPr/>
          <p:nvPr/>
        </p:nvSpPr>
        <p:spPr>
          <a:xfrm>
            <a:off x="5008901" y="1420881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6948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EA3AD0-883D-0655-3F67-5DEAF0D077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8A67C3-C8A8-EB14-8B4F-517ECC0D4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en chiffres le nombre représenté.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09999B1-7643-927F-20C8-5089E86C6E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6/10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660BA-E4E7-B5CC-44EE-610AC87FB516}"/>
              </a:ext>
            </a:extLst>
          </p:cNvPr>
          <p:cNvSpPr/>
          <p:nvPr/>
        </p:nvSpPr>
        <p:spPr>
          <a:xfrm>
            <a:off x="5612908" y="1880856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Cube 17">
            <a:extLst>
              <a:ext uri="{FF2B5EF4-FFF2-40B4-BE49-F238E27FC236}">
                <a16:creationId xmlns:a16="http://schemas.microsoft.com/office/drawing/2014/main" id="{765D0480-A8EE-F575-1DAB-FAEB50D7B3D9}"/>
              </a:ext>
            </a:extLst>
          </p:cNvPr>
          <p:cNvSpPr/>
          <p:nvPr/>
        </p:nvSpPr>
        <p:spPr>
          <a:xfrm>
            <a:off x="3125644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FD6242E-D122-E691-B676-770CD1DB37B0}"/>
              </a:ext>
            </a:extLst>
          </p:cNvPr>
          <p:cNvSpPr/>
          <p:nvPr/>
        </p:nvSpPr>
        <p:spPr>
          <a:xfrm>
            <a:off x="5612908" y="2852506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CA34DF52-DDC8-1AF2-D45A-D9F4AFD8C7E5}"/>
              </a:ext>
            </a:extLst>
          </p:cNvPr>
          <p:cNvSpPr/>
          <p:nvPr/>
        </p:nvSpPr>
        <p:spPr>
          <a:xfrm>
            <a:off x="3125643" y="3018905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Cube 36">
            <a:extLst>
              <a:ext uri="{FF2B5EF4-FFF2-40B4-BE49-F238E27FC236}">
                <a16:creationId xmlns:a16="http://schemas.microsoft.com/office/drawing/2014/main" id="{5E7539A1-93E3-46F9-2F3B-F3B146D2CBBD}"/>
              </a:ext>
            </a:extLst>
          </p:cNvPr>
          <p:cNvSpPr/>
          <p:nvPr/>
        </p:nvSpPr>
        <p:spPr>
          <a:xfrm>
            <a:off x="4328528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21193C3-236C-BC2F-2175-3B2C224B215A}"/>
              </a:ext>
            </a:extLst>
          </p:cNvPr>
          <p:cNvSpPr/>
          <p:nvPr/>
        </p:nvSpPr>
        <p:spPr>
          <a:xfrm>
            <a:off x="6611749" y="1880856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9DB6580-D45F-83A5-F9D5-A87AD6121CFF}"/>
              </a:ext>
            </a:extLst>
          </p:cNvPr>
          <p:cNvSpPr/>
          <p:nvPr/>
        </p:nvSpPr>
        <p:spPr>
          <a:xfrm>
            <a:off x="6611749" y="2852506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56888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FFE03C-42A2-8D0C-9C51-2D60810F69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2AC80B-C4FA-4417-D7D8-D3859A19F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804EAE-864F-5F0B-9D17-6A3A40D075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6/10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A575F460-C373-7968-3B8E-12ADDD62B602}"/>
              </a:ext>
            </a:extLst>
          </p:cNvPr>
          <p:cNvGrpSpPr/>
          <p:nvPr/>
        </p:nvGrpSpPr>
        <p:grpSpPr>
          <a:xfrm>
            <a:off x="3417262" y="5066556"/>
            <a:ext cx="1973375" cy="946498"/>
            <a:chOff x="4529348" y="5039317"/>
            <a:chExt cx="1973375" cy="9464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DB16CE2-1798-8F09-3972-3147F96639A5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953CBB9-536F-C450-A6B1-27ABB12B4BB7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A0A0540-20DF-3ADA-BDE9-B76DD8594D5D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63144F7-3AD8-0F6B-33DD-A8B9A516D2E9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D8C5434-38CB-EAB4-DADD-CB5215E40855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11D2608-9947-99FB-7309-8DF8E13E3661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E9D8389-0553-ACEB-FB38-D832D4D2E3FF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4281B59-C243-2DEE-7588-AF16501DBF9E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3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E8E431FA-CABE-2F80-57C6-EA3CBCF5ADFE}"/>
              </a:ext>
            </a:extLst>
          </p:cNvPr>
          <p:cNvSpPr/>
          <p:nvPr/>
        </p:nvSpPr>
        <p:spPr>
          <a:xfrm>
            <a:off x="5612908" y="1880856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22E6F307-72D3-13A4-2CA3-98DC9EA933C2}"/>
              </a:ext>
            </a:extLst>
          </p:cNvPr>
          <p:cNvSpPr/>
          <p:nvPr/>
        </p:nvSpPr>
        <p:spPr>
          <a:xfrm>
            <a:off x="3125644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827C61E-B471-495B-00FE-01560230701E}"/>
              </a:ext>
            </a:extLst>
          </p:cNvPr>
          <p:cNvSpPr/>
          <p:nvPr/>
        </p:nvSpPr>
        <p:spPr>
          <a:xfrm>
            <a:off x="5612908" y="2852506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7D3A6E63-D887-4E1F-DACF-FDEBDA287950}"/>
              </a:ext>
            </a:extLst>
          </p:cNvPr>
          <p:cNvSpPr/>
          <p:nvPr/>
        </p:nvSpPr>
        <p:spPr>
          <a:xfrm>
            <a:off x="3125643" y="3018905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Cube 7">
            <a:extLst>
              <a:ext uri="{FF2B5EF4-FFF2-40B4-BE49-F238E27FC236}">
                <a16:creationId xmlns:a16="http://schemas.microsoft.com/office/drawing/2014/main" id="{3E0F6380-6615-F0CA-AF93-AB1DE6115C37}"/>
              </a:ext>
            </a:extLst>
          </p:cNvPr>
          <p:cNvSpPr/>
          <p:nvPr/>
        </p:nvSpPr>
        <p:spPr>
          <a:xfrm>
            <a:off x="4328528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AF606C-37CC-6EDC-44A3-606F6FA3842D}"/>
              </a:ext>
            </a:extLst>
          </p:cNvPr>
          <p:cNvSpPr/>
          <p:nvPr/>
        </p:nvSpPr>
        <p:spPr>
          <a:xfrm>
            <a:off x="6611749" y="1880856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228090B-498D-1C4F-E7C1-8FC01009BD9A}"/>
              </a:ext>
            </a:extLst>
          </p:cNvPr>
          <p:cNvSpPr/>
          <p:nvPr/>
        </p:nvSpPr>
        <p:spPr>
          <a:xfrm>
            <a:off x="6611749" y="2852506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08345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CD0E71-F907-3E20-2308-8E232D4440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A60EC2-FABA-5E50-BADD-51486F17F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en chiffres le nombre représenté.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929AB0D-D724-E609-7147-812DEFFF75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7/10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E0D4B1-C439-C5E3-38F4-54417B7CBEDE}"/>
              </a:ext>
            </a:extLst>
          </p:cNvPr>
          <p:cNvSpPr/>
          <p:nvPr/>
        </p:nvSpPr>
        <p:spPr>
          <a:xfrm>
            <a:off x="5612908" y="1880856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Cube 15">
            <a:extLst>
              <a:ext uri="{FF2B5EF4-FFF2-40B4-BE49-F238E27FC236}">
                <a16:creationId xmlns:a16="http://schemas.microsoft.com/office/drawing/2014/main" id="{1A0A9727-AD36-46D5-A7EA-C397D976B1BA}"/>
              </a:ext>
            </a:extLst>
          </p:cNvPr>
          <p:cNvSpPr/>
          <p:nvPr/>
        </p:nvSpPr>
        <p:spPr>
          <a:xfrm>
            <a:off x="3125644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5A11974-4F11-4780-32A6-BE749FAEBD52}"/>
              </a:ext>
            </a:extLst>
          </p:cNvPr>
          <p:cNvSpPr/>
          <p:nvPr/>
        </p:nvSpPr>
        <p:spPr>
          <a:xfrm>
            <a:off x="5612908" y="2852506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3" name="Cube 52">
            <a:extLst>
              <a:ext uri="{FF2B5EF4-FFF2-40B4-BE49-F238E27FC236}">
                <a16:creationId xmlns:a16="http://schemas.microsoft.com/office/drawing/2014/main" id="{D22E2C36-22D6-7118-245F-47EC9148C72D}"/>
              </a:ext>
            </a:extLst>
          </p:cNvPr>
          <p:cNvSpPr/>
          <p:nvPr/>
        </p:nvSpPr>
        <p:spPr>
          <a:xfrm>
            <a:off x="3046729" y="3018905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Cube 53">
            <a:extLst>
              <a:ext uri="{FF2B5EF4-FFF2-40B4-BE49-F238E27FC236}">
                <a16:creationId xmlns:a16="http://schemas.microsoft.com/office/drawing/2014/main" id="{399DED14-050B-439C-CAAD-017845A44F74}"/>
              </a:ext>
            </a:extLst>
          </p:cNvPr>
          <p:cNvSpPr/>
          <p:nvPr/>
        </p:nvSpPr>
        <p:spPr>
          <a:xfrm>
            <a:off x="4328528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Cube 56">
            <a:extLst>
              <a:ext uri="{FF2B5EF4-FFF2-40B4-BE49-F238E27FC236}">
                <a16:creationId xmlns:a16="http://schemas.microsoft.com/office/drawing/2014/main" id="{3C1DE06F-B80F-553A-8390-415E9AADF789}"/>
              </a:ext>
            </a:extLst>
          </p:cNvPr>
          <p:cNvSpPr/>
          <p:nvPr/>
        </p:nvSpPr>
        <p:spPr>
          <a:xfrm>
            <a:off x="4252196" y="3018905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2680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EF19F4-80B8-3713-50D7-55C7879EA9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AFA1B2-6CFF-1BE2-6130-F6D89B472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4144B7-36DF-A443-3519-1C969E5007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7/10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8534CB27-3AF3-8785-E894-93A34F7A2860}"/>
              </a:ext>
            </a:extLst>
          </p:cNvPr>
          <p:cNvGrpSpPr/>
          <p:nvPr/>
        </p:nvGrpSpPr>
        <p:grpSpPr>
          <a:xfrm>
            <a:off x="3417262" y="5066556"/>
            <a:ext cx="1973375" cy="946498"/>
            <a:chOff x="4529348" y="5039317"/>
            <a:chExt cx="1973375" cy="9464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9E9B3BC-4C1C-D0B9-667A-1545DA8204D1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82E275E-211F-F2DC-58EA-6D80E06886E0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8DB7651-E231-A198-B19A-1A36468D3179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4F15FD2-BCFB-8C0E-7060-E4F4D535B10C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500B20E-BC8D-95D8-7C76-9145CC5342F8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A76E151-F6D2-C406-3D13-1A8871C9F9B6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1740B76-91E4-82FF-DE4B-B43E9BB73687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B16960E-E963-4F56-81D8-22EDEEB04E62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D452F50-CB46-78B3-B0FD-969201A79533}"/>
              </a:ext>
            </a:extLst>
          </p:cNvPr>
          <p:cNvSpPr/>
          <p:nvPr/>
        </p:nvSpPr>
        <p:spPr>
          <a:xfrm>
            <a:off x="5612908" y="1880856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2" name="Cube 41">
            <a:extLst>
              <a:ext uri="{FF2B5EF4-FFF2-40B4-BE49-F238E27FC236}">
                <a16:creationId xmlns:a16="http://schemas.microsoft.com/office/drawing/2014/main" id="{E072C746-256D-0EE8-BE37-458035D1A2C3}"/>
              </a:ext>
            </a:extLst>
          </p:cNvPr>
          <p:cNvSpPr/>
          <p:nvPr/>
        </p:nvSpPr>
        <p:spPr>
          <a:xfrm>
            <a:off x="3125644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B218A80-EFA2-F45F-C681-9D5136E6590E}"/>
              </a:ext>
            </a:extLst>
          </p:cNvPr>
          <p:cNvSpPr/>
          <p:nvPr/>
        </p:nvSpPr>
        <p:spPr>
          <a:xfrm>
            <a:off x="5612908" y="2852506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4" name="Cube 43">
            <a:extLst>
              <a:ext uri="{FF2B5EF4-FFF2-40B4-BE49-F238E27FC236}">
                <a16:creationId xmlns:a16="http://schemas.microsoft.com/office/drawing/2014/main" id="{F3CB9551-1CDD-FD69-5CDD-5018038BB2A5}"/>
              </a:ext>
            </a:extLst>
          </p:cNvPr>
          <p:cNvSpPr/>
          <p:nvPr/>
        </p:nvSpPr>
        <p:spPr>
          <a:xfrm>
            <a:off x="3046729" y="3018905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Cube 44">
            <a:extLst>
              <a:ext uri="{FF2B5EF4-FFF2-40B4-BE49-F238E27FC236}">
                <a16:creationId xmlns:a16="http://schemas.microsoft.com/office/drawing/2014/main" id="{A1D532B4-E50F-5145-28D1-3CB4731BA6F8}"/>
              </a:ext>
            </a:extLst>
          </p:cNvPr>
          <p:cNvSpPr/>
          <p:nvPr/>
        </p:nvSpPr>
        <p:spPr>
          <a:xfrm>
            <a:off x="4328528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Cube 45">
            <a:extLst>
              <a:ext uri="{FF2B5EF4-FFF2-40B4-BE49-F238E27FC236}">
                <a16:creationId xmlns:a16="http://schemas.microsoft.com/office/drawing/2014/main" id="{D301E3A1-BC72-97B0-21FC-52CAF19B7C50}"/>
              </a:ext>
            </a:extLst>
          </p:cNvPr>
          <p:cNvSpPr/>
          <p:nvPr/>
        </p:nvSpPr>
        <p:spPr>
          <a:xfrm>
            <a:off x="4252196" y="3018905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07052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989263-75CA-9DB8-CA6B-274D96B7A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EECB89-15B5-53F4-D05C-A158A22A3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en chiffres le nombre représenté.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BF0C187-FDE7-D433-EC55-ADADBD2A39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8/10</a:t>
            </a:r>
          </a:p>
        </p:txBody>
      </p:sp>
      <p:sp>
        <p:nvSpPr>
          <p:cNvPr id="71" name="Cube 70">
            <a:extLst>
              <a:ext uri="{FF2B5EF4-FFF2-40B4-BE49-F238E27FC236}">
                <a16:creationId xmlns:a16="http://schemas.microsoft.com/office/drawing/2014/main" id="{3885E7DB-299B-D39E-8A54-8017B89B8CCF}"/>
              </a:ext>
            </a:extLst>
          </p:cNvPr>
          <p:cNvSpPr/>
          <p:nvPr/>
        </p:nvSpPr>
        <p:spPr>
          <a:xfrm>
            <a:off x="3125644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Cube 73">
            <a:extLst>
              <a:ext uri="{FF2B5EF4-FFF2-40B4-BE49-F238E27FC236}">
                <a16:creationId xmlns:a16="http://schemas.microsoft.com/office/drawing/2014/main" id="{7904DD85-A2AA-0A85-5F88-EBB79E63033D}"/>
              </a:ext>
            </a:extLst>
          </p:cNvPr>
          <p:cNvSpPr/>
          <p:nvPr/>
        </p:nvSpPr>
        <p:spPr>
          <a:xfrm>
            <a:off x="3125643" y="301019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B5437585-3070-4482-9FDB-F92F6F55463E}"/>
              </a:ext>
            </a:extLst>
          </p:cNvPr>
          <p:cNvSpPr/>
          <p:nvPr/>
        </p:nvSpPr>
        <p:spPr>
          <a:xfrm>
            <a:off x="6764371" y="2169182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Cube 77">
            <a:extLst>
              <a:ext uri="{FF2B5EF4-FFF2-40B4-BE49-F238E27FC236}">
                <a16:creationId xmlns:a16="http://schemas.microsoft.com/office/drawing/2014/main" id="{41F4B67C-876B-3B35-FFC4-E605056C1488}"/>
              </a:ext>
            </a:extLst>
          </p:cNvPr>
          <p:cNvSpPr/>
          <p:nvPr/>
        </p:nvSpPr>
        <p:spPr>
          <a:xfrm>
            <a:off x="4216267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Cube 78">
            <a:extLst>
              <a:ext uri="{FF2B5EF4-FFF2-40B4-BE49-F238E27FC236}">
                <a16:creationId xmlns:a16="http://schemas.microsoft.com/office/drawing/2014/main" id="{753F5C89-407E-569D-C93C-413CA39BA1C3}"/>
              </a:ext>
            </a:extLst>
          </p:cNvPr>
          <p:cNvSpPr/>
          <p:nvPr/>
        </p:nvSpPr>
        <p:spPr>
          <a:xfrm>
            <a:off x="4216266" y="301019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Cube 79">
            <a:extLst>
              <a:ext uri="{FF2B5EF4-FFF2-40B4-BE49-F238E27FC236}">
                <a16:creationId xmlns:a16="http://schemas.microsoft.com/office/drawing/2014/main" id="{A7F07D8D-5457-41CB-553D-FC7FA80337EE}"/>
              </a:ext>
            </a:extLst>
          </p:cNvPr>
          <p:cNvSpPr/>
          <p:nvPr/>
        </p:nvSpPr>
        <p:spPr>
          <a:xfrm>
            <a:off x="5306889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Cube 80">
            <a:extLst>
              <a:ext uri="{FF2B5EF4-FFF2-40B4-BE49-F238E27FC236}">
                <a16:creationId xmlns:a16="http://schemas.microsoft.com/office/drawing/2014/main" id="{6700537F-FA00-A4A4-0EFB-1B8D840A058A}"/>
              </a:ext>
            </a:extLst>
          </p:cNvPr>
          <p:cNvSpPr/>
          <p:nvPr/>
        </p:nvSpPr>
        <p:spPr>
          <a:xfrm>
            <a:off x="5306888" y="301019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2830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6092CE-1D0D-53A2-B56C-31993F68F6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1447A6-E80F-F05B-7A07-642AB0FE1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8B6645-96BF-A5E8-A477-0D62D7079D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8/10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C326BAA3-017C-33B3-BAC0-4853F2250213}"/>
              </a:ext>
            </a:extLst>
          </p:cNvPr>
          <p:cNvGrpSpPr/>
          <p:nvPr/>
        </p:nvGrpSpPr>
        <p:grpSpPr>
          <a:xfrm>
            <a:off x="3417262" y="5066556"/>
            <a:ext cx="1973375" cy="946498"/>
            <a:chOff x="4529348" y="5039317"/>
            <a:chExt cx="1973375" cy="9464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00D0F43-8337-BD3D-2925-CA49448D4BCA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4B659E4-3C25-606A-3121-26B11078FC7E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11A40F5-C7BF-7A9E-F174-6715A37ADDBE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07CE9F-890E-6A98-528C-564B255E89DA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E5B6304-FABB-D492-B601-6044A7175436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0447AE4-C569-2CD2-22F3-959CE56916A7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646EE1B-D3A7-9AF5-E1A0-04FDF29C8962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6347F48-9C2E-4E29-6930-198337AE0FEA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6</a:t>
              </a:r>
            </a:p>
          </p:txBody>
        </p:sp>
      </p:grpSp>
      <p:sp>
        <p:nvSpPr>
          <p:cNvPr id="35" name="Cube 34">
            <a:extLst>
              <a:ext uri="{FF2B5EF4-FFF2-40B4-BE49-F238E27FC236}">
                <a16:creationId xmlns:a16="http://schemas.microsoft.com/office/drawing/2014/main" id="{E0F8A748-2EF2-0F58-290E-D1799CDB9041}"/>
              </a:ext>
            </a:extLst>
          </p:cNvPr>
          <p:cNvSpPr/>
          <p:nvPr/>
        </p:nvSpPr>
        <p:spPr>
          <a:xfrm>
            <a:off x="3125644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42E24031-B13E-6322-00B9-8FBDFEF3046C}"/>
              </a:ext>
            </a:extLst>
          </p:cNvPr>
          <p:cNvSpPr/>
          <p:nvPr/>
        </p:nvSpPr>
        <p:spPr>
          <a:xfrm>
            <a:off x="3125643" y="301019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B4141C4-41B5-D347-3D6B-BBBBAF915408}"/>
              </a:ext>
            </a:extLst>
          </p:cNvPr>
          <p:cNvSpPr/>
          <p:nvPr/>
        </p:nvSpPr>
        <p:spPr>
          <a:xfrm>
            <a:off x="6764371" y="2169182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Cube 37">
            <a:extLst>
              <a:ext uri="{FF2B5EF4-FFF2-40B4-BE49-F238E27FC236}">
                <a16:creationId xmlns:a16="http://schemas.microsoft.com/office/drawing/2014/main" id="{7FC64AC1-DDB9-6292-AE76-CD91AC45E0ED}"/>
              </a:ext>
            </a:extLst>
          </p:cNvPr>
          <p:cNvSpPr/>
          <p:nvPr/>
        </p:nvSpPr>
        <p:spPr>
          <a:xfrm>
            <a:off x="4216267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Cube 38">
            <a:extLst>
              <a:ext uri="{FF2B5EF4-FFF2-40B4-BE49-F238E27FC236}">
                <a16:creationId xmlns:a16="http://schemas.microsoft.com/office/drawing/2014/main" id="{FDA97931-5A83-A8C9-15D6-40AE47858616}"/>
              </a:ext>
            </a:extLst>
          </p:cNvPr>
          <p:cNvSpPr/>
          <p:nvPr/>
        </p:nvSpPr>
        <p:spPr>
          <a:xfrm>
            <a:off x="4216266" y="301019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Cube 39">
            <a:extLst>
              <a:ext uri="{FF2B5EF4-FFF2-40B4-BE49-F238E27FC236}">
                <a16:creationId xmlns:a16="http://schemas.microsoft.com/office/drawing/2014/main" id="{2F5026C5-8EB1-ED5F-CC2A-773BEF9A9238}"/>
              </a:ext>
            </a:extLst>
          </p:cNvPr>
          <p:cNvSpPr/>
          <p:nvPr/>
        </p:nvSpPr>
        <p:spPr>
          <a:xfrm>
            <a:off x="5306889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Cube 40">
            <a:extLst>
              <a:ext uri="{FF2B5EF4-FFF2-40B4-BE49-F238E27FC236}">
                <a16:creationId xmlns:a16="http://schemas.microsoft.com/office/drawing/2014/main" id="{45079B0A-442F-B834-004C-971AF0F2D289}"/>
              </a:ext>
            </a:extLst>
          </p:cNvPr>
          <p:cNvSpPr/>
          <p:nvPr/>
        </p:nvSpPr>
        <p:spPr>
          <a:xfrm>
            <a:off x="5306888" y="301019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1829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C19FFE-ED21-C402-C7E9-C562844175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F8FEDC-0578-374A-0911-EE3E20A82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en chiffres le nombre représenté.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111F9D-1D4D-A5B0-4A57-8DD281C24A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9/10</a:t>
            </a:r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ADB1ADE8-99B7-AC00-8FE8-0177F28481D4}"/>
              </a:ext>
            </a:extLst>
          </p:cNvPr>
          <p:cNvSpPr/>
          <p:nvPr/>
        </p:nvSpPr>
        <p:spPr>
          <a:xfrm>
            <a:off x="3125644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Cube 15">
            <a:extLst>
              <a:ext uri="{FF2B5EF4-FFF2-40B4-BE49-F238E27FC236}">
                <a16:creationId xmlns:a16="http://schemas.microsoft.com/office/drawing/2014/main" id="{228661BA-E6D7-3C4F-635A-A7A32093D914}"/>
              </a:ext>
            </a:extLst>
          </p:cNvPr>
          <p:cNvSpPr/>
          <p:nvPr/>
        </p:nvSpPr>
        <p:spPr>
          <a:xfrm>
            <a:off x="3125643" y="301019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A37656-CEA7-8DEF-9CBB-23A2C4EFC6B6}"/>
              </a:ext>
            </a:extLst>
          </p:cNvPr>
          <p:cNvSpPr/>
          <p:nvPr/>
        </p:nvSpPr>
        <p:spPr>
          <a:xfrm>
            <a:off x="5606131" y="3152965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Cube 17">
            <a:extLst>
              <a:ext uri="{FF2B5EF4-FFF2-40B4-BE49-F238E27FC236}">
                <a16:creationId xmlns:a16="http://schemas.microsoft.com/office/drawing/2014/main" id="{BAEC2439-97C9-EC76-C4AF-82C4D29454AB}"/>
              </a:ext>
            </a:extLst>
          </p:cNvPr>
          <p:cNvSpPr/>
          <p:nvPr/>
        </p:nvSpPr>
        <p:spPr>
          <a:xfrm>
            <a:off x="4216267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Cube 18">
            <a:extLst>
              <a:ext uri="{FF2B5EF4-FFF2-40B4-BE49-F238E27FC236}">
                <a16:creationId xmlns:a16="http://schemas.microsoft.com/office/drawing/2014/main" id="{9EDB0C00-D27F-DBB5-F36B-1022678E3F01}"/>
              </a:ext>
            </a:extLst>
          </p:cNvPr>
          <p:cNvSpPr/>
          <p:nvPr/>
        </p:nvSpPr>
        <p:spPr>
          <a:xfrm>
            <a:off x="4216266" y="301019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A5BFBB7C-DFFD-6F19-89B6-0FB8C51771CA}"/>
              </a:ext>
            </a:extLst>
          </p:cNvPr>
          <p:cNvSpPr/>
          <p:nvPr/>
        </p:nvSpPr>
        <p:spPr>
          <a:xfrm>
            <a:off x="5306889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6E49CBC-3714-FDCA-3EE1-4D800F075C13}"/>
              </a:ext>
            </a:extLst>
          </p:cNvPr>
          <p:cNvSpPr/>
          <p:nvPr/>
        </p:nvSpPr>
        <p:spPr>
          <a:xfrm>
            <a:off x="5816165" y="3152965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14B594B-7000-BD68-A5D7-3AE762011BD8}"/>
              </a:ext>
            </a:extLst>
          </p:cNvPr>
          <p:cNvSpPr/>
          <p:nvPr/>
        </p:nvSpPr>
        <p:spPr>
          <a:xfrm>
            <a:off x="6026199" y="3158418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9714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A76FAE-D89B-395B-4D6E-485754E8A4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0AC4EA-8616-6866-F390-5AE8EAD3E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7D8F65F-8788-80F9-F0FB-BDB16A27A4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9/10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01FAA7F0-677A-9413-AC38-3E9FBC08BBFC}"/>
              </a:ext>
            </a:extLst>
          </p:cNvPr>
          <p:cNvGrpSpPr/>
          <p:nvPr/>
        </p:nvGrpSpPr>
        <p:grpSpPr>
          <a:xfrm>
            <a:off x="3417262" y="5066556"/>
            <a:ext cx="1973375" cy="946498"/>
            <a:chOff x="4529348" y="5039317"/>
            <a:chExt cx="1973375" cy="9464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E219B9C-01D5-23FC-6208-8D7C1DA99125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9C2A5E2-21B9-4D94-9CC8-6722D3449FEC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74BC71-CAF1-2AD8-5CAB-BB3BE985E9D0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2330010-B3EE-3A46-C680-966B2BB5603A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2CAADA4-DAF3-6648-30AC-BD77130655AA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2D31A3A-9B91-460E-C337-DA615AC8B21A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FF3609C-3DFB-A296-AEB3-00C405865E6A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1A9721B-3496-EEB5-78BA-3BC9EBC9482E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5</a:t>
              </a:r>
            </a:p>
          </p:txBody>
        </p:sp>
      </p:grpSp>
      <p:sp>
        <p:nvSpPr>
          <p:cNvPr id="4" name="Cube 3">
            <a:extLst>
              <a:ext uri="{FF2B5EF4-FFF2-40B4-BE49-F238E27FC236}">
                <a16:creationId xmlns:a16="http://schemas.microsoft.com/office/drawing/2014/main" id="{D68912B0-F6B8-6E9F-3E3A-DD9E5D19E7CB}"/>
              </a:ext>
            </a:extLst>
          </p:cNvPr>
          <p:cNvSpPr/>
          <p:nvPr/>
        </p:nvSpPr>
        <p:spPr>
          <a:xfrm>
            <a:off x="3125644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7161F3D4-5029-BBD6-C799-F8D088D7B914}"/>
              </a:ext>
            </a:extLst>
          </p:cNvPr>
          <p:cNvSpPr/>
          <p:nvPr/>
        </p:nvSpPr>
        <p:spPr>
          <a:xfrm>
            <a:off x="3125643" y="301019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4BC42B-3806-928D-D87E-8DA6DF9A0B48}"/>
              </a:ext>
            </a:extLst>
          </p:cNvPr>
          <p:cNvSpPr/>
          <p:nvPr/>
        </p:nvSpPr>
        <p:spPr>
          <a:xfrm>
            <a:off x="5606131" y="3152965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B1091209-3CC0-EEF6-0E91-37E1A33B82E4}"/>
              </a:ext>
            </a:extLst>
          </p:cNvPr>
          <p:cNvSpPr/>
          <p:nvPr/>
        </p:nvSpPr>
        <p:spPr>
          <a:xfrm>
            <a:off x="4216267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Cube 7">
            <a:extLst>
              <a:ext uri="{FF2B5EF4-FFF2-40B4-BE49-F238E27FC236}">
                <a16:creationId xmlns:a16="http://schemas.microsoft.com/office/drawing/2014/main" id="{A735A3AE-915F-BA9D-667C-C6A675444393}"/>
              </a:ext>
            </a:extLst>
          </p:cNvPr>
          <p:cNvSpPr/>
          <p:nvPr/>
        </p:nvSpPr>
        <p:spPr>
          <a:xfrm>
            <a:off x="4216266" y="301019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Cube 8">
            <a:extLst>
              <a:ext uri="{FF2B5EF4-FFF2-40B4-BE49-F238E27FC236}">
                <a16:creationId xmlns:a16="http://schemas.microsoft.com/office/drawing/2014/main" id="{68692D9A-A77D-DA27-72C3-0AB5D57EE006}"/>
              </a:ext>
            </a:extLst>
          </p:cNvPr>
          <p:cNvSpPr/>
          <p:nvPr/>
        </p:nvSpPr>
        <p:spPr>
          <a:xfrm>
            <a:off x="5306889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150C10-89C5-7628-7C16-6EEECE4E421D}"/>
              </a:ext>
            </a:extLst>
          </p:cNvPr>
          <p:cNvSpPr/>
          <p:nvPr/>
        </p:nvSpPr>
        <p:spPr>
          <a:xfrm>
            <a:off x="5816165" y="3152965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F5ED6DE-A50F-FAD7-49FD-F2E8EEAD86AC}"/>
              </a:ext>
            </a:extLst>
          </p:cNvPr>
          <p:cNvSpPr/>
          <p:nvPr/>
        </p:nvSpPr>
        <p:spPr>
          <a:xfrm>
            <a:off x="6026199" y="3158418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560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en chiffres le nombre représenté.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1/10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814DBCD-58DA-D54E-A658-81FE3CBEB0B4}"/>
              </a:ext>
            </a:extLst>
          </p:cNvPr>
          <p:cNvSpPr/>
          <p:nvPr/>
        </p:nvSpPr>
        <p:spPr>
          <a:xfrm>
            <a:off x="5473320" y="1880857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3948B2A-79AD-1CDB-F483-6A7B1C369CD0}"/>
              </a:ext>
            </a:extLst>
          </p:cNvPr>
          <p:cNvSpPr/>
          <p:nvPr/>
        </p:nvSpPr>
        <p:spPr>
          <a:xfrm>
            <a:off x="6540550" y="230136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E1F9F1-682E-425D-002B-5E1B5E1D47E1}"/>
              </a:ext>
            </a:extLst>
          </p:cNvPr>
          <p:cNvSpPr/>
          <p:nvPr/>
        </p:nvSpPr>
        <p:spPr>
          <a:xfrm>
            <a:off x="4498211" y="1880856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9EC54760-8170-7D7C-510C-766670E680AE}"/>
              </a:ext>
            </a:extLst>
          </p:cNvPr>
          <p:cNvSpPr/>
          <p:nvPr/>
        </p:nvSpPr>
        <p:spPr>
          <a:xfrm>
            <a:off x="3125644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99FB05-DC6C-B8D9-AA5E-DF7DC638A41F}"/>
              </a:ext>
            </a:extLst>
          </p:cNvPr>
          <p:cNvSpPr/>
          <p:nvPr/>
        </p:nvSpPr>
        <p:spPr>
          <a:xfrm>
            <a:off x="4498211" y="2822200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EA0F0-C922-B352-EFA8-E0DBFCB99FD7}"/>
              </a:ext>
            </a:extLst>
          </p:cNvPr>
          <p:cNvSpPr/>
          <p:nvPr/>
        </p:nvSpPr>
        <p:spPr>
          <a:xfrm>
            <a:off x="6692950" y="245376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756981C-63FE-2ED7-A909-95FB9923194D}"/>
              </a:ext>
            </a:extLst>
          </p:cNvPr>
          <p:cNvSpPr/>
          <p:nvPr/>
        </p:nvSpPr>
        <p:spPr>
          <a:xfrm>
            <a:off x="6845350" y="260616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D309169-3FBC-977F-5A41-52DA8276A305}"/>
              </a:ext>
            </a:extLst>
          </p:cNvPr>
          <p:cNvSpPr/>
          <p:nvPr/>
        </p:nvSpPr>
        <p:spPr>
          <a:xfrm>
            <a:off x="5656840" y="1880856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94978B1-41A7-E47E-EDA8-33ACC0F8824E}"/>
              </a:ext>
            </a:extLst>
          </p:cNvPr>
          <p:cNvSpPr/>
          <p:nvPr/>
        </p:nvSpPr>
        <p:spPr>
          <a:xfrm>
            <a:off x="5854535" y="1880857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16932D4-C377-62E6-4E40-73DF5F76DE1C}"/>
              </a:ext>
            </a:extLst>
          </p:cNvPr>
          <p:cNvSpPr/>
          <p:nvPr/>
        </p:nvSpPr>
        <p:spPr>
          <a:xfrm>
            <a:off x="6038055" y="1880856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9659C4-8165-7F97-4AA1-69E55B4CC3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AA0A39-AA20-62C1-6683-36B2F968D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en chiffres le nombre représenté.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2530F99-5B97-7506-EFC4-889F233096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10/10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7728057-30B9-086F-4CF5-676E69DC4E7C}"/>
              </a:ext>
            </a:extLst>
          </p:cNvPr>
          <p:cNvSpPr/>
          <p:nvPr/>
        </p:nvSpPr>
        <p:spPr>
          <a:xfrm>
            <a:off x="5871069" y="3240422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FC1ED23-DB58-7C54-7190-6B56E66ADFAD}"/>
              </a:ext>
            </a:extLst>
          </p:cNvPr>
          <p:cNvSpPr/>
          <p:nvPr/>
        </p:nvSpPr>
        <p:spPr>
          <a:xfrm>
            <a:off x="5871069" y="3418932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3EDDFA0-A905-AFF1-BBE9-DF8618AB7806}"/>
              </a:ext>
            </a:extLst>
          </p:cNvPr>
          <p:cNvSpPr/>
          <p:nvPr/>
        </p:nvSpPr>
        <p:spPr>
          <a:xfrm>
            <a:off x="6029143" y="3240422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B6876BDD-984F-82E5-8155-C099BDFF8B7B}"/>
              </a:ext>
            </a:extLst>
          </p:cNvPr>
          <p:cNvSpPr/>
          <p:nvPr/>
        </p:nvSpPr>
        <p:spPr>
          <a:xfrm>
            <a:off x="6029143" y="3418932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D72D62D2-74A8-1284-9977-5E18C213FAC0}"/>
              </a:ext>
            </a:extLst>
          </p:cNvPr>
          <p:cNvSpPr/>
          <p:nvPr/>
        </p:nvSpPr>
        <p:spPr>
          <a:xfrm>
            <a:off x="5871069" y="3587917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A32141ED-9B6C-E3C1-5BB5-FE4E4FBAED46}"/>
              </a:ext>
            </a:extLst>
          </p:cNvPr>
          <p:cNvSpPr/>
          <p:nvPr/>
        </p:nvSpPr>
        <p:spPr>
          <a:xfrm>
            <a:off x="5871069" y="3766427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CC5F0FB-6DBD-EA04-D826-D17392E76B3A}"/>
              </a:ext>
            </a:extLst>
          </p:cNvPr>
          <p:cNvSpPr/>
          <p:nvPr/>
        </p:nvSpPr>
        <p:spPr>
          <a:xfrm>
            <a:off x="6029143" y="3587917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C0756881-2BEE-0ED4-EFEE-7CFC2ADB31A1}"/>
              </a:ext>
            </a:extLst>
          </p:cNvPr>
          <p:cNvSpPr/>
          <p:nvPr/>
        </p:nvSpPr>
        <p:spPr>
          <a:xfrm>
            <a:off x="6029143" y="3766427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3" name="Cube 82">
            <a:extLst>
              <a:ext uri="{FF2B5EF4-FFF2-40B4-BE49-F238E27FC236}">
                <a16:creationId xmlns:a16="http://schemas.microsoft.com/office/drawing/2014/main" id="{4EBCD8E4-92D9-25D2-6498-0478EEC0DFB5}"/>
              </a:ext>
            </a:extLst>
          </p:cNvPr>
          <p:cNvSpPr/>
          <p:nvPr/>
        </p:nvSpPr>
        <p:spPr>
          <a:xfrm>
            <a:off x="3125644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Cube 83">
            <a:extLst>
              <a:ext uri="{FF2B5EF4-FFF2-40B4-BE49-F238E27FC236}">
                <a16:creationId xmlns:a16="http://schemas.microsoft.com/office/drawing/2014/main" id="{0646B456-3D5A-9D37-577C-63689DC94BA9}"/>
              </a:ext>
            </a:extLst>
          </p:cNvPr>
          <p:cNvSpPr/>
          <p:nvPr/>
        </p:nvSpPr>
        <p:spPr>
          <a:xfrm>
            <a:off x="3125643" y="301019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Cube 84">
            <a:extLst>
              <a:ext uri="{FF2B5EF4-FFF2-40B4-BE49-F238E27FC236}">
                <a16:creationId xmlns:a16="http://schemas.microsoft.com/office/drawing/2014/main" id="{0EBDF933-9273-199A-1A38-1398D22514C8}"/>
              </a:ext>
            </a:extLst>
          </p:cNvPr>
          <p:cNvSpPr/>
          <p:nvPr/>
        </p:nvSpPr>
        <p:spPr>
          <a:xfrm>
            <a:off x="4216267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Cube 85">
            <a:extLst>
              <a:ext uri="{FF2B5EF4-FFF2-40B4-BE49-F238E27FC236}">
                <a16:creationId xmlns:a16="http://schemas.microsoft.com/office/drawing/2014/main" id="{E17691C4-5B5E-7E5D-4DB0-5DF8224C9262}"/>
              </a:ext>
            </a:extLst>
          </p:cNvPr>
          <p:cNvSpPr/>
          <p:nvPr/>
        </p:nvSpPr>
        <p:spPr>
          <a:xfrm>
            <a:off x="4216266" y="301019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Cube 86">
            <a:extLst>
              <a:ext uri="{FF2B5EF4-FFF2-40B4-BE49-F238E27FC236}">
                <a16:creationId xmlns:a16="http://schemas.microsoft.com/office/drawing/2014/main" id="{3326A441-45D3-057D-A1C5-FB02E5A72FF1}"/>
              </a:ext>
            </a:extLst>
          </p:cNvPr>
          <p:cNvSpPr/>
          <p:nvPr/>
        </p:nvSpPr>
        <p:spPr>
          <a:xfrm>
            <a:off x="5306889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06423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1430AC-6F84-7876-4A74-3D1FD55AD0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CF8ADA-A4A6-E5B9-6749-A497F932D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29224BB-6283-D28B-218D-2993AB19B2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10/10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7B9FE1A9-A260-C360-9BA3-757324162B07}"/>
              </a:ext>
            </a:extLst>
          </p:cNvPr>
          <p:cNvGrpSpPr/>
          <p:nvPr/>
        </p:nvGrpSpPr>
        <p:grpSpPr>
          <a:xfrm>
            <a:off x="3417262" y="5066556"/>
            <a:ext cx="1973375" cy="946498"/>
            <a:chOff x="4529348" y="5039317"/>
            <a:chExt cx="1973375" cy="9464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F11679F-EC81-8555-A6AD-45A8775B1B0C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61F4DAE-7D35-5E9F-15FD-79EA8B67439C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8726E3F-FB58-8DDA-93E9-FF2033955227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7BA5F63-F165-BC57-3488-EE6A247713E1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02D3E6E-435C-8036-118B-8941392EEB04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028FB3B-EE81-E375-0A48-0B8306153E22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CC19B37-5306-7F5D-05CA-CEAEB03B4F23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883DD9A-C8E3-0E2D-2651-3BEE6F0CAE2B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5</a:t>
              </a: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6582934A-F2DE-6D07-0E50-3A63E08AE50F}"/>
              </a:ext>
            </a:extLst>
          </p:cNvPr>
          <p:cNvSpPr/>
          <p:nvPr/>
        </p:nvSpPr>
        <p:spPr>
          <a:xfrm>
            <a:off x="5871069" y="3240422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77EEE12-7D19-D754-A38F-82810B325F9F}"/>
              </a:ext>
            </a:extLst>
          </p:cNvPr>
          <p:cNvSpPr/>
          <p:nvPr/>
        </p:nvSpPr>
        <p:spPr>
          <a:xfrm>
            <a:off x="5871069" y="3418932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648A9DE-9C08-FCA7-FC7C-B3F7697AFA9B}"/>
              </a:ext>
            </a:extLst>
          </p:cNvPr>
          <p:cNvSpPr/>
          <p:nvPr/>
        </p:nvSpPr>
        <p:spPr>
          <a:xfrm>
            <a:off x="6029143" y="3240422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8E21DC1-AA09-F378-32BE-1961A61810A1}"/>
              </a:ext>
            </a:extLst>
          </p:cNvPr>
          <p:cNvSpPr/>
          <p:nvPr/>
        </p:nvSpPr>
        <p:spPr>
          <a:xfrm>
            <a:off x="6029143" y="3418932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B989214-E894-1F0E-D2AC-A82D2BA85D98}"/>
              </a:ext>
            </a:extLst>
          </p:cNvPr>
          <p:cNvSpPr/>
          <p:nvPr/>
        </p:nvSpPr>
        <p:spPr>
          <a:xfrm>
            <a:off x="5871069" y="3587917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50DB2DE-4B53-6D9F-B14F-C34CD7CCB341}"/>
              </a:ext>
            </a:extLst>
          </p:cNvPr>
          <p:cNvSpPr/>
          <p:nvPr/>
        </p:nvSpPr>
        <p:spPr>
          <a:xfrm>
            <a:off x="5871069" y="3766427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EB29D71-FEAC-551D-39BE-47E34FC51CF7}"/>
              </a:ext>
            </a:extLst>
          </p:cNvPr>
          <p:cNvSpPr/>
          <p:nvPr/>
        </p:nvSpPr>
        <p:spPr>
          <a:xfrm>
            <a:off x="6029143" y="3587917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342A7C1-7649-474E-5F4D-F1BE1092EFF1}"/>
              </a:ext>
            </a:extLst>
          </p:cNvPr>
          <p:cNvSpPr/>
          <p:nvPr/>
        </p:nvSpPr>
        <p:spPr>
          <a:xfrm>
            <a:off x="6029143" y="3766427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3" name="Cube 42">
            <a:extLst>
              <a:ext uri="{FF2B5EF4-FFF2-40B4-BE49-F238E27FC236}">
                <a16:creationId xmlns:a16="http://schemas.microsoft.com/office/drawing/2014/main" id="{1108E350-9E9E-D603-3B67-537A596EFC7E}"/>
              </a:ext>
            </a:extLst>
          </p:cNvPr>
          <p:cNvSpPr/>
          <p:nvPr/>
        </p:nvSpPr>
        <p:spPr>
          <a:xfrm>
            <a:off x="3125644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Cube 43">
            <a:extLst>
              <a:ext uri="{FF2B5EF4-FFF2-40B4-BE49-F238E27FC236}">
                <a16:creationId xmlns:a16="http://schemas.microsoft.com/office/drawing/2014/main" id="{DC9CB5B1-0C5C-20B6-49E4-624F18BD6764}"/>
              </a:ext>
            </a:extLst>
          </p:cNvPr>
          <p:cNvSpPr/>
          <p:nvPr/>
        </p:nvSpPr>
        <p:spPr>
          <a:xfrm>
            <a:off x="3125643" y="301019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Cube 44">
            <a:extLst>
              <a:ext uri="{FF2B5EF4-FFF2-40B4-BE49-F238E27FC236}">
                <a16:creationId xmlns:a16="http://schemas.microsoft.com/office/drawing/2014/main" id="{280E8FC0-7B1C-F74B-23F3-3C9925077677}"/>
              </a:ext>
            </a:extLst>
          </p:cNvPr>
          <p:cNvSpPr/>
          <p:nvPr/>
        </p:nvSpPr>
        <p:spPr>
          <a:xfrm>
            <a:off x="4216267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Cube 45">
            <a:extLst>
              <a:ext uri="{FF2B5EF4-FFF2-40B4-BE49-F238E27FC236}">
                <a16:creationId xmlns:a16="http://schemas.microsoft.com/office/drawing/2014/main" id="{55095008-D7FD-E282-5A86-E8233B6937A1}"/>
              </a:ext>
            </a:extLst>
          </p:cNvPr>
          <p:cNvSpPr/>
          <p:nvPr/>
        </p:nvSpPr>
        <p:spPr>
          <a:xfrm>
            <a:off x="4216266" y="301019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Cube 46">
            <a:extLst>
              <a:ext uri="{FF2B5EF4-FFF2-40B4-BE49-F238E27FC236}">
                <a16:creationId xmlns:a16="http://schemas.microsoft.com/office/drawing/2014/main" id="{1701BC67-49B3-FB2A-840D-C6332D221703}"/>
              </a:ext>
            </a:extLst>
          </p:cNvPr>
          <p:cNvSpPr/>
          <p:nvPr/>
        </p:nvSpPr>
        <p:spPr>
          <a:xfrm>
            <a:off x="5306889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368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1/10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7161F866-3ABB-6FB6-8273-028F527281D4}"/>
              </a:ext>
            </a:extLst>
          </p:cNvPr>
          <p:cNvGrpSpPr/>
          <p:nvPr/>
        </p:nvGrpSpPr>
        <p:grpSpPr>
          <a:xfrm>
            <a:off x="3417262" y="5066556"/>
            <a:ext cx="1973375" cy="946498"/>
            <a:chOff x="4529348" y="5039317"/>
            <a:chExt cx="1973375" cy="9464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79E1617-AAA2-2589-FDF8-C2B46EEB90F1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9EDC31E-468B-0F80-BBA3-142807062C80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AE8AB78-0AF5-E63E-31D2-D4F90DD61776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05C48FD-6AC6-FB81-43F3-5453176F5FE7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E47639C-61F7-11AF-4171-B6538E19B4A3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7FA6CDA-38D8-E552-866F-CE50B1CF12F2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C1BFD68-20C7-B170-7032-ED84BCB56A2D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0106E04-13D7-5C2F-EB66-F2175CF17590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0F2BB285-FB0D-667A-76B9-2AABCF534178}"/>
              </a:ext>
            </a:extLst>
          </p:cNvPr>
          <p:cNvSpPr/>
          <p:nvPr/>
        </p:nvSpPr>
        <p:spPr>
          <a:xfrm>
            <a:off x="6540550" y="230136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79AE29-EF99-1F78-090D-79BB199690B0}"/>
              </a:ext>
            </a:extLst>
          </p:cNvPr>
          <p:cNvSpPr/>
          <p:nvPr/>
        </p:nvSpPr>
        <p:spPr>
          <a:xfrm>
            <a:off x="4498211" y="1880856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BF42538A-C795-3F2E-ECF9-4F1CA6CAF6F9}"/>
              </a:ext>
            </a:extLst>
          </p:cNvPr>
          <p:cNvSpPr/>
          <p:nvPr/>
        </p:nvSpPr>
        <p:spPr>
          <a:xfrm>
            <a:off x="3125644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5289AE-4B3A-65F7-C3E9-DE3CDC8F69B7}"/>
              </a:ext>
            </a:extLst>
          </p:cNvPr>
          <p:cNvSpPr/>
          <p:nvPr/>
        </p:nvSpPr>
        <p:spPr>
          <a:xfrm>
            <a:off x="4498211" y="2822200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E799E90-9DD4-C762-A1B6-A35DCA2E582F}"/>
              </a:ext>
            </a:extLst>
          </p:cNvPr>
          <p:cNvSpPr/>
          <p:nvPr/>
        </p:nvSpPr>
        <p:spPr>
          <a:xfrm>
            <a:off x="6692950" y="245376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E66CD2E-AA0F-1084-B7C6-F39073449468}"/>
              </a:ext>
            </a:extLst>
          </p:cNvPr>
          <p:cNvSpPr/>
          <p:nvPr/>
        </p:nvSpPr>
        <p:spPr>
          <a:xfrm>
            <a:off x="6845350" y="260616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3F2B239-09EA-0B86-64BF-8A0F86D00D62}"/>
              </a:ext>
            </a:extLst>
          </p:cNvPr>
          <p:cNvSpPr/>
          <p:nvPr/>
        </p:nvSpPr>
        <p:spPr>
          <a:xfrm>
            <a:off x="5473320" y="1880857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F9845CA-A13A-4D74-036C-4B079356F56D}"/>
              </a:ext>
            </a:extLst>
          </p:cNvPr>
          <p:cNvSpPr/>
          <p:nvPr/>
        </p:nvSpPr>
        <p:spPr>
          <a:xfrm>
            <a:off x="5656840" y="1880856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E641E35-76FD-F5AE-B109-DEA3347BC51A}"/>
              </a:ext>
            </a:extLst>
          </p:cNvPr>
          <p:cNvSpPr/>
          <p:nvPr/>
        </p:nvSpPr>
        <p:spPr>
          <a:xfrm>
            <a:off x="5854535" y="1880857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A17F90-7AD8-092D-4B77-DAA48E4404C8}"/>
              </a:ext>
            </a:extLst>
          </p:cNvPr>
          <p:cNvSpPr/>
          <p:nvPr/>
        </p:nvSpPr>
        <p:spPr>
          <a:xfrm>
            <a:off x="6038055" y="1880856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0460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DC4681-08C6-F46F-1A58-F6031E7F31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E09010-ACFF-5800-8112-B8BBFDF91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en chiffres le nombre représenté.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3D1E847-80C4-9107-725D-2899371B58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2/10</a:t>
            </a:r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7E5E1E93-4603-C076-EA89-0B9128FA0913}"/>
              </a:ext>
            </a:extLst>
          </p:cNvPr>
          <p:cNvSpPr/>
          <p:nvPr/>
        </p:nvSpPr>
        <p:spPr>
          <a:xfrm>
            <a:off x="3125644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Cube 15">
            <a:extLst>
              <a:ext uri="{FF2B5EF4-FFF2-40B4-BE49-F238E27FC236}">
                <a16:creationId xmlns:a16="http://schemas.microsoft.com/office/drawing/2014/main" id="{74126D59-3D9C-E35A-99F3-33CCCC8872E1}"/>
              </a:ext>
            </a:extLst>
          </p:cNvPr>
          <p:cNvSpPr/>
          <p:nvPr/>
        </p:nvSpPr>
        <p:spPr>
          <a:xfrm>
            <a:off x="4471118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Cube 16">
            <a:extLst>
              <a:ext uri="{FF2B5EF4-FFF2-40B4-BE49-F238E27FC236}">
                <a16:creationId xmlns:a16="http://schemas.microsoft.com/office/drawing/2014/main" id="{4A561F37-41F1-DF6B-7DF7-6FB0C181E9BB}"/>
              </a:ext>
            </a:extLst>
          </p:cNvPr>
          <p:cNvSpPr/>
          <p:nvPr/>
        </p:nvSpPr>
        <p:spPr>
          <a:xfrm>
            <a:off x="3008078" y="3136401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Cube 17">
            <a:extLst>
              <a:ext uri="{FF2B5EF4-FFF2-40B4-BE49-F238E27FC236}">
                <a16:creationId xmlns:a16="http://schemas.microsoft.com/office/drawing/2014/main" id="{C2C35E19-7C71-CCBD-1A86-CE54496E2C1B}"/>
              </a:ext>
            </a:extLst>
          </p:cNvPr>
          <p:cNvSpPr/>
          <p:nvPr/>
        </p:nvSpPr>
        <p:spPr>
          <a:xfrm>
            <a:off x="4353552" y="3136401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5474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ABE6BD-CA15-6918-C95A-A696077D8A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99D509-5595-53F4-B84F-A880AB140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8A84C40-BD1D-687A-97CD-ECB53D5423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2/10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1B32FE6D-DE1A-A0A0-0C02-5FEFF9657415}"/>
              </a:ext>
            </a:extLst>
          </p:cNvPr>
          <p:cNvGrpSpPr/>
          <p:nvPr/>
        </p:nvGrpSpPr>
        <p:grpSpPr>
          <a:xfrm>
            <a:off x="3417262" y="5066556"/>
            <a:ext cx="1973375" cy="946498"/>
            <a:chOff x="4529348" y="5039317"/>
            <a:chExt cx="1973375" cy="9464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62DB541-2D95-3C88-48AE-69584EC0D3C9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65A3D14-C4AF-0A9A-D3FF-F783454DA993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2C3320A-66AF-DEA4-6960-E3AEFA38A20C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A6B57B6-31A9-5570-86C7-5412AB1172B5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E5D476D-D356-E0EA-3F5B-8444FFEDEAE4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F2AE1B1-462F-A57A-5425-61B4F3101510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0FA9E91-71EF-A0DB-5917-C0047D7916D1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4E71CC6-145A-B3A6-8B09-4B74D8809F3D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</p:grpSp>
      <p:sp>
        <p:nvSpPr>
          <p:cNvPr id="4" name="Cube 3">
            <a:extLst>
              <a:ext uri="{FF2B5EF4-FFF2-40B4-BE49-F238E27FC236}">
                <a16:creationId xmlns:a16="http://schemas.microsoft.com/office/drawing/2014/main" id="{E006065A-56AC-372C-2B7E-CFC9EF2A90C5}"/>
              </a:ext>
            </a:extLst>
          </p:cNvPr>
          <p:cNvSpPr/>
          <p:nvPr/>
        </p:nvSpPr>
        <p:spPr>
          <a:xfrm>
            <a:off x="3125644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C1685148-AADE-3562-A1F8-E1F75BEC27DF}"/>
              </a:ext>
            </a:extLst>
          </p:cNvPr>
          <p:cNvSpPr/>
          <p:nvPr/>
        </p:nvSpPr>
        <p:spPr>
          <a:xfrm>
            <a:off x="4471118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Cube 5">
            <a:extLst>
              <a:ext uri="{FF2B5EF4-FFF2-40B4-BE49-F238E27FC236}">
                <a16:creationId xmlns:a16="http://schemas.microsoft.com/office/drawing/2014/main" id="{7E6AB7F4-68BD-08D7-51B1-71067A6DFDDA}"/>
              </a:ext>
            </a:extLst>
          </p:cNvPr>
          <p:cNvSpPr/>
          <p:nvPr/>
        </p:nvSpPr>
        <p:spPr>
          <a:xfrm>
            <a:off x="3008078" y="3136401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22A16258-4046-EFD9-9C14-4AA8FDB56D6C}"/>
              </a:ext>
            </a:extLst>
          </p:cNvPr>
          <p:cNvSpPr/>
          <p:nvPr/>
        </p:nvSpPr>
        <p:spPr>
          <a:xfrm>
            <a:off x="4353552" y="3136401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9815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FAE73C-882A-AEF7-76B1-03B211E5CD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4387C6-A622-D0A9-CDB6-D20456884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en chiffres le nombre représenté.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05DCB0-F6D8-5C83-8A35-3581EF713F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3/10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A655D4B-BB68-4E8E-6B09-5101BD987EAB}"/>
              </a:ext>
            </a:extLst>
          </p:cNvPr>
          <p:cNvSpPr/>
          <p:nvPr/>
        </p:nvSpPr>
        <p:spPr>
          <a:xfrm>
            <a:off x="6193082" y="3010196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58C808C-AEF4-6E87-D662-E2D38897119F}"/>
              </a:ext>
            </a:extLst>
          </p:cNvPr>
          <p:cNvSpPr/>
          <p:nvPr/>
        </p:nvSpPr>
        <p:spPr>
          <a:xfrm>
            <a:off x="4498211" y="1880856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Cube 23">
            <a:extLst>
              <a:ext uri="{FF2B5EF4-FFF2-40B4-BE49-F238E27FC236}">
                <a16:creationId xmlns:a16="http://schemas.microsoft.com/office/drawing/2014/main" id="{EF0D43F5-BA1B-D83D-4F54-0B636A9604F7}"/>
              </a:ext>
            </a:extLst>
          </p:cNvPr>
          <p:cNvSpPr/>
          <p:nvPr/>
        </p:nvSpPr>
        <p:spPr>
          <a:xfrm>
            <a:off x="3125644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6B7D38F-A5B0-9DA8-F406-CF55809E4380}"/>
              </a:ext>
            </a:extLst>
          </p:cNvPr>
          <p:cNvSpPr/>
          <p:nvPr/>
        </p:nvSpPr>
        <p:spPr>
          <a:xfrm>
            <a:off x="4498211" y="2822200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19A4866-33F2-4675-E4B0-BFE399FAB60D}"/>
              </a:ext>
            </a:extLst>
          </p:cNvPr>
          <p:cNvSpPr/>
          <p:nvPr/>
        </p:nvSpPr>
        <p:spPr>
          <a:xfrm>
            <a:off x="6193082" y="3188706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5" name="Cube 44">
            <a:extLst>
              <a:ext uri="{FF2B5EF4-FFF2-40B4-BE49-F238E27FC236}">
                <a16:creationId xmlns:a16="http://schemas.microsoft.com/office/drawing/2014/main" id="{CB996545-AF2B-14A3-8431-44B9A0D9DBEC}"/>
              </a:ext>
            </a:extLst>
          </p:cNvPr>
          <p:cNvSpPr/>
          <p:nvPr/>
        </p:nvSpPr>
        <p:spPr>
          <a:xfrm>
            <a:off x="3125643" y="301019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220F11A-4748-C1C8-74FB-94CDD2780182}"/>
              </a:ext>
            </a:extLst>
          </p:cNvPr>
          <p:cNvSpPr/>
          <p:nvPr/>
        </p:nvSpPr>
        <p:spPr>
          <a:xfrm>
            <a:off x="5451120" y="2822200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F9448A8-3096-29A3-A741-14B043A81A90}"/>
              </a:ext>
            </a:extLst>
          </p:cNvPr>
          <p:cNvSpPr/>
          <p:nvPr/>
        </p:nvSpPr>
        <p:spPr>
          <a:xfrm>
            <a:off x="5634640" y="2822199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250311E-EF87-2ABF-E7AE-83679DEF8373}"/>
              </a:ext>
            </a:extLst>
          </p:cNvPr>
          <p:cNvSpPr/>
          <p:nvPr/>
        </p:nvSpPr>
        <p:spPr>
          <a:xfrm>
            <a:off x="5832335" y="2822200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573167A-4907-48AB-45E1-BC50670740BB}"/>
              </a:ext>
            </a:extLst>
          </p:cNvPr>
          <p:cNvSpPr/>
          <p:nvPr/>
        </p:nvSpPr>
        <p:spPr>
          <a:xfrm>
            <a:off x="6015855" y="2822199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187536F-1B03-0ADF-3099-387674AB629D}"/>
              </a:ext>
            </a:extLst>
          </p:cNvPr>
          <p:cNvSpPr/>
          <p:nvPr/>
        </p:nvSpPr>
        <p:spPr>
          <a:xfrm>
            <a:off x="5465828" y="1880856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2000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365332-DD10-0F6B-1C97-2F2CDF80C2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DD8BAC-A804-7BFD-65CC-445219263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BDFCB40-CA8E-8A53-60F2-D6CA5A7AEB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3/10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47B7C0A7-5625-49C7-E05C-2D1D64786D72}"/>
              </a:ext>
            </a:extLst>
          </p:cNvPr>
          <p:cNvGrpSpPr/>
          <p:nvPr/>
        </p:nvGrpSpPr>
        <p:grpSpPr>
          <a:xfrm>
            <a:off x="3417262" y="5066556"/>
            <a:ext cx="1973375" cy="946498"/>
            <a:chOff x="4529348" y="5039317"/>
            <a:chExt cx="1973375" cy="9464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FCADF57-CE37-29A1-64F9-8CD61879321B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CE3D7FA-0920-654D-8961-5AD6FA6786A0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910DA5D-D7F4-A358-B2FA-0086CC70EB53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45AC58D-7797-0AC8-052C-1FD4F8875066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E92E73D-DD63-5140-B469-8299A2A8AC5C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3786888-07F4-3E4D-6EDD-7B2B5E4FB975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A6EAE73-865D-4EA1-2F6B-8AD9431B41D0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1B86520-6211-9651-4091-61B3353C0E08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BDF6A994-0FD3-623A-F04C-C44A209A9BB4}"/>
              </a:ext>
            </a:extLst>
          </p:cNvPr>
          <p:cNvSpPr/>
          <p:nvPr/>
        </p:nvSpPr>
        <p:spPr>
          <a:xfrm>
            <a:off x="6193082" y="3010196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53C7F9-19AE-6721-6183-195D069E1ED2}"/>
              </a:ext>
            </a:extLst>
          </p:cNvPr>
          <p:cNvSpPr/>
          <p:nvPr/>
        </p:nvSpPr>
        <p:spPr>
          <a:xfrm>
            <a:off x="4498211" y="1880856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Cube 5">
            <a:extLst>
              <a:ext uri="{FF2B5EF4-FFF2-40B4-BE49-F238E27FC236}">
                <a16:creationId xmlns:a16="http://schemas.microsoft.com/office/drawing/2014/main" id="{E9D261FE-3A1A-349B-5396-FFD350A557EF}"/>
              </a:ext>
            </a:extLst>
          </p:cNvPr>
          <p:cNvSpPr/>
          <p:nvPr/>
        </p:nvSpPr>
        <p:spPr>
          <a:xfrm>
            <a:off x="3125644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DFE1F8-5783-D155-8C54-1B0FA184F203}"/>
              </a:ext>
            </a:extLst>
          </p:cNvPr>
          <p:cNvSpPr/>
          <p:nvPr/>
        </p:nvSpPr>
        <p:spPr>
          <a:xfrm>
            <a:off x="4498211" y="2822200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79A983C-F4C6-5B33-E6BF-4A7EA6AC9236}"/>
              </a:ext>
            </a:extLst>
          </p:cNvPr>
          <p:cNvSpPr/>
          <p:nvPr/>
        </p:nvSpPr>
        <p:spPr>
          <a:xfrm>
            <a:off x="6193082" y="3188706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Cube 8">
            <a:extLst>
              <a:ext uri="{FF2B5EF4-FFF2-40B4-BE49-F238E27FC236}">
                <a16:creationId xmlns:a16="http://schemas.microsoft.com/office/drawing/2014/main" id="{46339CB5-9504-52E1-0C6E-810A96A3C2B4}"/>
              </a:ext>
            </a:extLst>
          </p:cNvPr>
          <p:cNvSpPr/>
          <p:nvPr/>
        </p:nvSpPr>
        <p:spPr>
          <a:xfrm>
            <a:off x="3125643" y="301019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EAE6A7A-541B-CCEE-F020-2CD9199FED1D}"/>
              </a:ext>
            </a:extLst>
          </p:cNvPr>
          <p:cNvSpPr/>
          <p:nvPr/>
        </p:nvSpPr>
        <p:spPr>
          <a:xfrm>
            <a:off x="5451120" y="2822200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FB39450-6FB6-BE4B-ADFC-3FFDDAC1D28C}"/>
              </a:ext>
            </a:extLst>
          </p:cNvPr>
          <p:cNvSpPr/>
          <p:nvPr/>
        </p:nvSpPr>
        <p:spPr>
          <a:xfrm>
            <a:off x="5634640" y="2822199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B4CE26F-19B9-B616-9F1C-4BB3F1C34172}"/>
              </a:ext>
            </a:extLst>
          </p:cNvPr>
          <p:cNvSpPr/>
          <p:nvPr/>
        </p:nvSpPr>
        <p:spPr>
          <a:xfrm>
            <a:off x="5832335" y="2822200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EA329A5-C56C-B2C7-5493-527F5B7D8175}"/>
              </a:ext>
            </a:extLst>
          </p:cNvPr>
          <p:cNvSpPr/>
          <p:nvPr/>
        </p:nvSpPr>
        <p:spPr>
          <a:xfrm>
            <a:off x="6015855" y="2822199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E64619-EA45-1FFB-5D19-4AD53D246723}"/>
              </a:ext>
            </a:extLst>
          </p:cNvPr>
          <p:cNvSpPr/>
          <p:nvPr/>
        </p:nvSpPr>
        <p:spPr>
          <a:xfrm>
            <a:off x="5465828" y="1880856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408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EC9158-190C-8801-CBC7-7ADB3B2125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89744A-387A-4516-4012-62752FAF4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en chiffres le nombre représenté.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EF03475-82FB-8DE5-40C2-6FF27E6A38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4/10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ABB5873-2738-58DD-DA9E-DD31CAA224BA}"/>
              </a:ext>
            </a:extLst>
          </p:cNvPr>
          <p:cNvSpPr/>
          <p:nvPr/>
        </p:nvSpPr>
        <p:spPr>
          <a:xfrm>
            <a:off x="6645519" y="220533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31A6079-A99E-1250-A23C-4EBA1DA13E91}"/>
              </a:ext>
            </a:extLst>
          </p:cNvPr>
          <p:cNvSpPr/>
          <p:nvPr/>
        </p:nvSpPr>
        <p:spPr>
          <a:xfrm>
            <a:off x="4498211" y="1880856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Cube 21">
            <a:extLst>
              <a:ext uri="{FF2B5EF4-FFF2-40B4-BE49-F238E27FC236}">
                <a16:creationId xmlns:a16="http://schemas.microsoft.com/office/drawing/2014/main" id="{CF40A4FC-E7FE-87F6-F91B-7FBF85BBD39A}"/>
              </a:ext>
            </a:extLst>
          </p:cNvPr>
          <p:cNvSpPr/>
          <p:nvPr/>
        </p:nvSpPr>
        <p:spPr>
          <a:xfrm>
            <a:off x="3125644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15AAC37-68AB-02D2-1686-545FA02960A6}"/>
              </a:ext>
            </a:extLst>
          </p:cNvPr>
          <p:cNvSpPr/>
          <p:nvPr/>
        </p:nvSpPr>
        <p:spPr>
          <a:xfrm>
            <a:off x="4498211" y="2822200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9D5E6D6-FF3A-7184-0A92-2898D908AF19}"/>
              </a:ext>
            </a:extLst>
          </p:cNvPr>
          <p:cNvSpPr/>
          <p:nvPr/>
        </p:nvSpPr>
        <p:spPr>
          <a:xfrm>
            <a:off x="6645519" y="238384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0" name="Cube 39">
            <a:extLst>
              <a:ext uri="{FF2B5EF4-FFF2-40B4-BE49-F238E27FC236}">
                <a16:creationId xmlns:a16="http://schemas.microsoft.com/office/drawing/2014/main" id="{61C86FCC-1721-51A4-1E1E-9F32B1CD74E2}"/>
              </a:ext>
            </a:extLst>
          </p:cNvPr>
          <p:cNvSpPr/>
          <p:nvPr/>
        </p:nvSpPr>
        <p:spPr>
          <a:xfrm>
            <a:off x="3125643" y="301019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6D692EF-F66F-2A04-8CC2-73E4B85D5236}"/>
              </a:ext>
            </a:extLst>
          </p:cNvPr>
          <p:cNvSpPr/>
          <p:nvPr/>
        </p:nvSpPr>
        <p:spPr>
          <a:xfrm>
            <a:off x="6433445" y="1880856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26BA506-70EA-0417-8252-4BB8FE3B9001}"/>
              </a:ext>
            </a:extLst>
          </p:cNvPr>
          <p:cNvSpPr/>
          <p:nvPr/>
        </p:nvSpPr>
        <p:spPr>
          <a:xfrm>
            <a:off x="5465828" y="1880856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FE28ADC-4170-48A2-518C-4CFB3B600213}"/>
              </a:ext>
            </a:extLst>
          </p:cNvPr>
          <p:cNvSpPr/>
          <p:nvPr/>
        </p:nvSpPr>
        <p:spPr>
          <a:xfrm>
            <a:off x="6803593" y="220533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27995CE-BA6F-F77A-DAC3-C8E3BE57B833}"/>
              </a:ext>
            </a:extLst>
          </p:cNvPr>
          <p:cNvSpPr/>
          <p:nvPr/>
        </p:nvSpPr>
        <p:spPr>
          <a:xfrm>
            <a:off x="6803593" y="238384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5C535A7-4E9E-98CD-0BA1-17D6741E139D}"/>
              </a:ext>
            </a:extLst>
          </p:cNvPr>
          <p:cNvSpPr/>
          <p:nvPr/>
        </p:nvSpPr>
        <p:spPr>
          <a:xfrm>
            <a:off x="6961667" y="220533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02F9B1-DD0F-3679-FC9A-E43D2100FA7C}"/>
              </a:ext>
            </a:extLst>
          </p:cNvPr>
          <p:cNvSpPr/>
          <p:nvPr/>
        </p:nvSpPr>
        <p:spPr>
          <a:xfrm>
            <a:off x="6961667" y="238384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A6664E9-6B8F-DC34-017C-7F1191E490B7}"/>
              </a:ext>
            </a:extLst>
          </p:cNvPr>
          <p:cNvSpPr/>
          <p:nvPr/>
        </p:nvSpPr>
        <p:spPr>
          <a:xfrm>
            <a:off x="5465828" y="2822200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4262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A94C68-91E4-A169-5D64-DE50C0F966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AAE6CC-656E-6E72-6AAD-172E2D099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BD3F5B0-4741-04D3-ACCF-C63F4BA61F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4/10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3FEDE868-6C29-703B-837B-2D30FB16CD57}"/>
              </a:ext>
            </a:extLst>
          </p:cNvPr>
          <p:cNvGrpSpPr/>
          <p:nvPr/>
        </p:nvGrpSpPr>
        <p:grpSpPr>
          <a:xfrm>
            <a:off x="3417262" y="5066556"/>
            <a:ext cx="1973375" cy="946498"/>
            <a:chOff x="4529348" y="5039317"/>
            <a:chExt cx="1973375" cy="9464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857409E-5F03-5998-35EA-C4D56456EAA2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BBD5C11-599B-0E55-13DB-46C4B3F9FBF8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7E5DD1A-6AE6-BD36-E94E-5E87A6FE3394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12B3351-EF03-31A1-28C2-DEA687F94EB4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081703F-5C5C-53F4-2247-2B5C64D9B6B1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4CE42B6-F3C9-CE64-C771-7DCA545F7303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616975A-0823-7C4D-1909-E6F779943975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B3391BD-7912-26CB-488B-A26F2A841972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7834FA6F-0F98-542A-9096-993D100A732A}"/>
              </a:ext>
            </a:extLst>
          </p:cNvPr>
          <p:cNvSpPr/>
          <p:nvPr/>
        </p:nvSpPr>
        <p:spPr>
          <a:xfrm>
            <a:off x="6645519" y="220533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454BDB9-41D0-2554-3AB5-B8FA1209A3DF}"/>
              </a:ext>
            </a:extLst>
          </p:cNvPr>
          <p:cNvSpPr/>
          <p:nvPr/>
        </p:nvSpPr>
        <p:spPr>
          <a:xfrm>
            <a:off x="4498211" y="1880856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Cube 36">
            <a:extLst>
              <a:ext uri="{FF2B5EF4-FFF2-40B4-BE49-F238E27FC236}">
                <a16:creationId xmlns:a16="http://schemas.microsoft.com/office/drawing/2014/main" id="{558C6A4F-D95E-85E7-AB42-AB72BFACE071}"/>
              </a:ext>
            </a:extLst>
          </p:cNvPr>
          <p:cNvSpPr/>
          <p:nvPr/>
        </p:nvSpPr>
        <p:spPr>
          <a:xfrm>
            <a:off x="3125644" y="180666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56463DE-C71E-1C60-C4F1-20B8798424C6}"/>
              </a:ext>
            </a:extLst>
          </p:cNvPr>
          <p:cNvSpPr/>
          <p:nvPr/>
        </p:nvSpPr>
        <p:spPr>
          <a:xfrm>
            <a:off x="4498211" y="2822200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49DAB68-3540-2B9D-88F4-BAF4824D025A}"/>
              </a:ext>
            </a:extLst>
          </p:cNvPr>
          <p:cNvSpPr/>
          <p:nvPr/>
        </p:nvSpPr>
        <p:spPr>
          <a:xfrm>
            <a:off x="6645519" y="238384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0" name="Cube 39">
            <a:extLst>
              <a:ext uri="{FF2B5EF4-FFF2-40B4-BE49-F238E27FC236}">
                <a16:creationId xmlns:a16="http://schemas.microsoft.com/office/drawing/2014/main" id="{80C4B130-584D-40B7-E86D-DADF55CC6EED}"/>
              </a:ext>
            </a:extLst>
          </p:cNvPr>
          <p:cNvSpPr/>
          <p:nvPr/>
        </p:nvSpPr>
        <p:spPr>
          <a:xfrm>
            <a:off x="3125643" y="301019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EACCD47-BD54-112D-A66D-248606D101D6}"/>
              </a:ext>
            </a:extLst>
          </p:cNvPr>
          <p:cNvSpPr/>
          <p:nvPr/>
        </p:nvSpPr>
        <p:spPr>
          <a:xfrm>
            <a:off x="6433445" y="1880856"/>
            <a:ext cx="108000" cy="8410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3C3BEFA-375E-1B1A-D2E8-C185D1A049D3}"/>
              </a:ext>
            </a:extLst>
          </p:cNvPr>
          <p:cNvSpPr/>
          <p:nvPr/>
        </p:nvSpPr>
        <p:spPr>
          <a:xfrm>
            <a:off x="5465828" y="1880856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03CA52F-E2F7-D057-D820-DB73E707779F}"/>
              </a:ext>
            </a:extLst>
          </p:cNvPr>
          <p:cNvSpPr/>
          <p:nvPr/>
        </p:nvSpPr>
        <p:spPr>
          <a:xfrm>
            <a:off x="6803593" y="220533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7D8B325-7AD8-D3B0-919B-922B95F55895}"/>
              </a:ext>
            </a:extLst>
          </p:cNvPr>
          <p:cNvSpPr/>
          <p:nvPr/>
        </p:nvSpPr>
        <p:spPr>
          <a:xfrm>
            <a:off x="6803593" y="238384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1AA1A68-4943-2EF2-1EC5-08999C0470AD}"/>
              </a:ext>
            </a:extLst>
          </p:cNvPr>
          <p:cNvSpPr/>
          <p:nvPr/>
        </p:nvSpPr>
        <p:spPr>
          <a:xfrm>
            <a:off x="6961667" y="220533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743A094-4AD6-A91D-EC12-C62E134261E9}"/>
              </a:ext>
            </a:extLst>
          </p:cNvPr>
          <p:cNvSpPr/>
          <p:nvPr/>
        </p:nvSpPr>
        <p:spPr>
          <a:xfrm>
            <a:off x="6961667" y="238384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4661BCE-AEBA-6D71-DFEC-E2515BE4CE7E}"/>
              </a:ext>
            </a:extLst>
          </p:cNvPr>
          <p:cNvSpPr/>
          <p:nvPr/>
        </p:nvSpPr>
        <p:spPr>
          <a:xfrm>
            <a:off x="5465828" y="2822200"/>
            <a:ext cx="841014" cy="8410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23737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198</TotalTime>
  <Words>190</Words>
  <Application>Microsoft Office PowerPoint</Application>
  <PresentationFormat>Affichage à l'écran (4:3)</PresentationFormat>
  <Paragraphs>121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en chiffres le nombre représenté. </vt:lpstr>
      <vt:lpstr>Correction</vt:lpstr>
      <vt:lpstr>Écris en chiffres le nombre représenté. </vt:lpstr>
      <vt:lpstr>Correction</vt:lpstr>
      <vt:lpstr>Écris en chiffres le nombre représenté. </vt:lpstr>
      <vt:lpstr>Correction</vt:lpstr>
      <vt:lpstr>Écris en chiffres le nombre représenté. </vt:lpstr>
      <vt:lpstr>Correction</vt:lpstr>
      <vt:lpstr>Écris en chiffres le nombre représenté. </vt:lpstr>
      <vt:lpstr>Correction</vt:lpstr>
      <vt:lpstr>Écris en chiffres le nombre représenté. </vt:lpstr>
      <vt:lpstr>Correction</vt:lpstr>
      <vt:lpstr>Écris en chiffres le nombre représenté. </vt:lpstr>
      <vt:lpstr>Correction</vt:lpstr>
      <vt:lpstr>Écris en chiffres le nombre représenté. </vt:lpstr>
      <vt:lpstr>Correction</vt:lpstr>
      <vt:lpstr>Écris en chiffres le nombre représenté. </vt:lpstr>
      <vt:lpstr>Correction</vt:lpstr>
      <vt:lpstr>Écris en chiffres le nombre représenté.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38</cp:revision>
  <dcterms:created xsi:type="dcterms:W3CDTF">2023-02-07T14:55:57Z</dcterms:created>
  <dcterms:modified xsi:type="dcterms:W3CDTF">2025-08-12T06:30:03Z</dcterms:modified>
</cp:coreProperties>
</file>